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5" r:id="rId1"/>
  </p:sldMasterIdLst>
  <p:notesMasterIdLst>
    <p:notesMasterId r:id="rId11"/>
  </p:notesMasterIdLst>
  <p:sldIdLst>
    <p:sldId id="258" r:id="rId2"/>
    <p:sldId id="259" r:id="rId3"/>
    <p:sldId id="260" r:id="rId4"/>
    <p:sldId id="275" r:id="rId5"/>
    <p:sldId id="276" r:id="rId6"/>
    <p:sldId id="278" r:id="rId7"/>
    <p:sldId id="261" r:id="rId8"/>
    <p:sldId id="279" r:id="rId9"/>
    <p:sldId id="280" r:id="rId10"/>
  </p:sldIdLst>
  <p:sldSz cx="18288000" cy="10287000"/>
  <p:notesSz cx="6858000" cy="9144000"/>
  <p:embeddedFontLst>
    <p:embeddedFont>
      <p:font typeface="Inter" panose="020B0604020202020204" charset="0"/>
      <p:regular r:id="rId12"/>
      <p:bold r:id="rId13"/>
    </p:embeddedFont>
    <p:embeddedFont>
      <p:font typeface="Inter SemiBold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2886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4462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2117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dt" idx="10"/>
          </p:nvPr>
        </p:nvSpPr>
        <p:spPr>
          <a:xfrm>
            <a:off x="2433925" y="617480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ftr" idx="11"/>
          </p:nvPr>
        </p:nvSpPr>
        <p:spPr>
          <a:xfrm>
            <a:off x="5100925" y="617480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body" idx="1"/>
          </p:nvPr>
        </p:nvSpPr>
        <p:spPr>
          <a:xfrm>
            <a:off x="15754875" y="31388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2"/>
          </p:nvPr>
        </p:nvSpPr>
        <p:spPr>
          <a:xfrm>
            <a:off x="5656338" y="31388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body" idx="3"/>
          </p:nvPr>
        </p:nvSpPr>
        <p:spPr>
          <a:xfrm>
            <a:off x="7416325" y="31388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4"/>
          </p:nvPr>
        </p:nvSpPr>
        <p:spPr>
          <a:xfrm>
            <a:off x="9332800" y="31388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5"/>
          </p:nvPr>
        </p:nvSpPr>
        <p:spPr>
          <a:xfrm>
            <a:off x="11121475" y="31388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6"/>
          </p:nvPr>
        </p:nvSpPr>
        <p:spPr>
          <a:xfrm>
            <a:off x="1017925" y="3138825"/>
            <a:ext cx="23454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i="1"/>
            </a:lvl1pPr>
            <a:lvl2pPr marL="914400" lvl="1" indent="-323850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i="1"/>
            </a:lvl2pPr>
            <a:lvl3pPr marL="1371600" lvl="2" indent="-323850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 b="1" i="1"/>
            </a:lvl3pPr>
            <a:lvl4pPr marL="1828800" lvl="3" indent="-323850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 b="1" i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 b="1" i="1"/>
            </a:lvl5pPr>
            <a:lvl6pPr marL="2743200" lvl="5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6pPr>
            <a:lvl7pPr marL="3200400" lvl="6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7pPr>
            <a:lvl8pPr marL="3657600" lvl="7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8pPr>
            <a:lvl9pPr marL="4114800" lvl="8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7"/>
          </p:nvPr>
        </p:nvSpPr>
        <p:spPr>
          <a:xfrm>
            <a:off x="13229350" y="793175"/>
            <a:ext cx="4029900" cy="138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952500" y="403400"/>
            <a:ext cx="8128800" cy="23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8"/>
          </p:nvPr>
        </p:nvSpPr>
        <p:spPr>
          <a:xfrm>
            <a:off x="0" y="3739750"/>
            <a:ext cx="18288000" cy="655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1017925" y="193925"/>
            <a:ext cx="23454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i="1">
                <a:solidFill>
                  <a:schemeClr val="lt1"/>
                </a:solidFill>
              </a:defRPr>
            </a:lvl1pPr>
            <a:lvl2pPr marL="914400" lvl="1" indent="-323850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i="1">
                <a:solidFill>
                  <a:schemeClr val="lt1"/>
                </a:solidFill>
              </a:defRPr>
            </a:lvl2pPr>
            <a:lvl3pPr marL="1371600" lvl="2" indent="-323850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1" i="1">
                <a:solidFill>
                  <a:schemeClr val="lt1"/>
                </a:solidFill>
              </a:defRPr>
            </a:lvl3pPr>
            <a:lvl4pPr marL="1828800" lvl="3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 b="1" i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 b="1" i="1">
                <a:solidFill>
                  <a:schemeClr val="lt1"/>
                </a:solidFill>
              </a:defRPr>
            </a:lvl5pPr>
            <a:lvl6pPr marL="2743200" lvl="5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1" i="1">
                <a:solidFill>
                  <a:schemeClr val="lt1"/>
                </a:solidFill>
              </a:defRPr>
            </a:lvl6pPr>
            <a:lvl7pPr marL="3200400" lvl="6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1" i="1">
                <a:solidFill>
                  <a:schemeClr val="lt1"/>
                </a:solidFill>
              </a:defRPr>
            </a:lvl7pPr>
            <a:lvl8pPr marL="3657600" lvl="7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1" i="1">
                <a:solidFill>
                  <a:schemeClr val="lt1"/>
                </a:solidFill>
              </a:defRPr>
            </a:lvl8pPr>
            <a:lvl9pPr marL="4114800" lvl="8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1" i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2"/>
          </p:nvPr>
        </p:nvSpPr>
        <p:spPr>
          <a:xfrm>
            <a:off x="948029" y="5768800"/>
            <a:ext cx="3086100" cy="300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3"/>
          </p:nvPr>
        </p:nvSpPr>
        <p:spPr>
          <a:xfrm>
            <a:off x="1575487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0">
                <a:solidFill>
                  <a:schemeClr val="lt1"/>
                </a:solidFill>
              </a:defRPr>
            </a:lvl1pPr>
            <a:lvl2pPr marL="914400" lvl="1" indent="-323850" algn="r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b="0">
                <a:solidFill>
                  <a:schemeClr val="lt1"/>
                </a:solidFill>
              </a:defRPr>
            </a:lvl2pPr>
            <a:lvl3pPr marL="1371600" lvl="2" indent="-323850" algn="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3pPr>
            <a:lvl4pPr marL="1828800" lvl="3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>
                <a:solidFill>
                  <a:schemeClr val="lt1"/>
                </a:solidFill>
              </a:defRPr>
            </a:lvl5pPr>
            <a:lvl6pPr marL="2743200" lvl="5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6pPr>
            <a:lvl7pPr marL="3200400" lvl="6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7pPr>
            <a:lvl8pPr marL="3657600" lvl="7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8pPr>
            <a:lvl9pPr marL="4114800" lvl="8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4"/>
          </p:nvPr>
        </p:nvSpPr>
        <p:spPr>
          <a:xfrm>
            <a:off x="5768800" y="5708275"/>
            <a:ext cx="11490600" cy="44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1pPr>
            <a:lvl2pPr marL="914400" lvl="1" indent="-406400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–"/>
              <a:defRPr>
                <a:solidFill>
                  <a:schemeClr val="lt1"/>
                </a:solidFill>
              </a:defRPr>
            </a:lvl2pPr>
            <a:lvl3pPr marL="1371600" lvl="2" indent="-406400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3pPr>
            <a:lvl4pPr marL="1828800" lvl="3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"/>
              <a:buChar char="–"/>
              <a:defRPr sz="28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»"/>
              <a:defRPr sz="2800" b="1">
                <a:solidFill>
                  <a:schemeClr val="lt1"/>
                </a:solidFill>
              </a:defRPr>
            </a:lvl5pPr>
            <a:lvl6pPr marL="2743200" lvl="5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6pPr>
            <a:lvl7pPr marL="3200400" lvl="6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7pPr>
            <a:lvl8pPr marL="3657600" lvl="7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8pPr>
            <a:lvl9pPr marL="4114800" lvl="8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5"/>
          </p:nvPr>
        </p:nvSpPr>
        <p:spPr>
          <a:xfrm>
            <a:off x="5656338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0">
                <a:solidFill>
                  <a:schemeClr val="lt1"/>
                </a:solidFill>
              </a:defRPr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b="0">
                <a:solidFill>
                  <a:schemeClr val="lt1"/>
                </a:solidFill>
              </a:defRPr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>
                <a:solidFill>
                  <a:schemeClr val="lt1"/>
                </a:solidFill>
              </a:defRPr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6"/>
          </p:nvPr>
        </p:nvSpPr>
        <p:spPr>
          <a:xfrm>
            <a:off x="741632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0">
                <a:solidFill>
                  <a:schemeClr val="lt1"/>
                </a:solidFill>
              </a:defRPr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b="0">
                <a:solidFill>
                  <a:schemeClr val="lt1"/>
                </a:solidFill>
              </a:defRPr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>
                <a:solidFill>
                  <a:schemeClr val="lt1"/>
                </a:solidFill>
              </a:defRPr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7"/>
          </p:nvPr>
        </p:nvSpPr>
        <p:spPr>
          <a:xfrm>
            <a:off x="9332800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0">
                <a:solidFill>
                  <a:schemeClr val="lt1"/>
                </a:solidFill>
              </a:defRPr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b="0">
                <a:solidFill>
                  <a:schemeClr val="lt1"/>
                </a:solidFill>
              </a:defRPr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>
                <a:solidFill>
                  <a:schemeClr val="lt1"/>
                </a:solidFill>
              </a:defRPr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8"/>
          </p:nvPr>
        </p:nvSpPr>
        <p:spPr>
          <a:xfrm>
            <a:off x="1112147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0">
                <a:solidFill>
                  <a:schemeClr val="lt1"/>
                </a:solidFill>
              </a:defRPr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b="0">
                <a:solidFill>
                  <a:schemeClr val="lt1"/>
                </a:solidFill>
              </a:defRPr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>
                <a:solidFill>
                  <a:schemeClr val="lt1"/>
                </a:solidFill>
              </a:defRPr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32" name="Google Shape;32;p4"/>
          <p:cNvCxnSpPr/>
          <p:nvPr/>
        </p:nvCxnSpPr>
        <p:spPr>
          <a:xfrm>
            <a:off x="5752416" y="6707402"/>
            <a:ext cx="125355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4"/>
          <p:cNvCxnSpPr/>
          <p:nvPr/>
        </p:nvCxnSpPr>
        <p:spPr>
          <a:xfrm>
            <a:off x="5752416" y="7980470"/>
            <a:ext cx="125355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4"/>
          <p:cNvCxnSpPr/>
          <p:nvPr/>
        </p:nvCxnSpPr>
        <p:spPr>
          <a:xfrm>
            <a:off x="5752416" y="9253538"/>
            <a:ext cx="125355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" name="Google Shape;35;p4"/>
          <p:cNvSpPr>
            <a:spLocks noGrp="1"/>
          </p:cNvSpPr>
          <p:nvPr>
            <p:ph type="pic" idx="9"/>
          </p:nvPr>
        </p:nvSpPr>
        <p:spPr>
          <a:xfrm>
            <a:off x="0" y="665625"/>
            <a:ext cx="18288000" cy="44982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4"/>
          <p:cNvSpPr txBox="1">
            <a:spLocks noGrp="1"/>
          </p:cNvSpPr>
          <p:nvPr>
            <p:ph type="body" idx="13"/>
          </p:nvPr>
        </p:nvSpPr>
        <p:spPr>
          <a:xfrm>
            <a:off x="5768800" y="6193175"/>
            <a:ext cx="11490600" cy="44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 b="0">
                <a:solidFill>
                  <a:schemeClr val="lt1"/>
                </a:solidFill>
              </a:defRPr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 sz="1800" b="0">
                <a:solidFill>
                  <a:schemeClr val="lt1"/>
                </a:solidFill>
              </a:defRPr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"/>
              <a:buChar char="–"/>
              <a:defRPr sz="18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 sz="1800">
                <a:solidFill>
                  <a:schemeClr val="lt1"/>
                </a:solidFill>
              </a:defRPr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4"/>
          </p:nvPr>
        </p:nvSpPr>
        <p:spPr>
          <a:xfrm>
            <a:off x="5768800" y="6844375"/>
            <a:ext cx="11490600" cy="44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1pPr>
            <a:lvl2pPr marL="914400" lvl="1" indent="-406400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–"/>
              <a:defRPr>
                <a:solidFill>
                  <a:schemeClr val="lt1"/>
                </a:solidFill>
              </a:defRPr>
            </a:lvl2pPr>
            <a:lvl3pPr marL="1371600" lvl="2" indent="-406400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3pPr>
            <a:lvl4pPr marL="1828800" lvl="3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"/>
              <a:buChar char="–"/>
              <a:defRPr sz="28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»"/>
              <a:defRPr sz="2800" b="1">
                <a:solidFill>
                  <a:schemeClr val="lt1"/>
                </a:solidFill>
              </a:defRPr>
            </a:lvl5pPr>
            <a:lvl6pPr marL="2743200" lvl="5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6pPr>
            <a:lvl7pPr marL="3200400" lvl="6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7pPr>
            <a:lvl8pPr marL="3657600" lvl="7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8pPr>
            <a:lvl9pPr marL="4114800" lvl="8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5"/>
          </p:nvPr>
        </p:nvSpPr>
        <p:spPr>
          <a:xfrm>
            <a:off x="5768800" y="7329275"/>
            <a:ext cx="11490600" cy="44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 b="0">
                <a:solidFill>
                  <a:schemeClr val="lt1"/>
                </a:solidFill>
              </a:defRPr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 sz="1800" b="0">
                <a:solidFill>
                  <a:schemeClr val="lt1"/>
                </a:solidFill>
              </a:defRPr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"/>
              <a:buChar char="–"/>
              <a:defRPr sz="18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 sz="1800">
                <a:solidFill>
                  <a:schemeClr val="lt1"/>
                </a:solidFill>
              </a:defRPr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6"/>
          </p:nvPr>
        </p:nvSpPr>
        <p:spPr>
          <a:xfrm>
            <a:off x="5768800" y="8150013"/>
            <a:ext cx="11490600" cy="44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1pPr>
            <a:lvl2pPr marL="914400" lvl="1" indent="-406400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–"/>
              <a:defRPr>
                <a:solidFill>
                  <a:schemeClr val="lt1"/>
                </a:solidFill>
              </a:defRPr>
            </a:lvl2pPr>
            <a:lvl3pPr marL="1371600" lvl="2" indent="-406400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3pPr>
            <a:lvl4pPr marL="1828800" lvl="3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"/>
              <a:buChar char="–"/>
              <a:defRPr sz="28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»"/>
              <a:defRPr sz="2800" b="1">
                <a:solidFill>
                  <a:schemeClr val="lt1"/>
                </a:solidFill>
              </a:defRPr>
            </a:lvl5pPr>
            <a:lvl6pPr marL="2743200" lvl="5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6pPr>
            <a:lvl7pPr marL="3200400" lvl="6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7pPr>
            <a:lvl8pPr marL="3657600" lvl="7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8pPr>
            <a:lvl9pPr marL="4114800" lvl="8" indent="-4064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body" idx="17"/>
          </p:nvPr>
        </p:nvSpPr>
        <p:spPr>
          <a:xfrm>
            <a:off x="5768800" y="8634913"/>
            <a:ext cx="11490600" cy="44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 b="0">
                <a:solidFill>
                  <a:schemeClr val="lt1"/>
                </a:solidFill>
              </a:defRPr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 sz="1800" b="0">
                <a:solidFill>
                  <a:schemeClr val="lt1"/>
                </a:solidFill>
              </a:defRPr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"/>
              <a:buChar char="–"/>
              <a:defRPr sz="18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 sz="1800">
                <a:solidFill>
                  <a:schemeClr val="lt1"/>
                </a:solidFill>
              </a:defRPr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Title" type="twoObj">
  <p:cSld name="TWO_OBJECTS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1017925" y="193925"/>
            <a:ext cx="23454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i="1">
                <a:solidFill>
                  <a:schemeClr val="lt1"/>
                </a:solidFill>
              </a:defRPr>
            </a:lvl1pPr>
            <a:lvl2pPr marL="914400" lvl="1" indent="-323850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i="1">
                <a:solidFill>
                  <a:schemeClr val="lt1"/>
                </a:solidFill>
              </a:defRPr>
            </a:lvl2pPr>
            <a:lvl3pPr marL="1371600" lvl="2" indent="-323850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1" i="1">
                <a:solidFill>
                  <a:schemeClr val="lt1"/>
                </a:solidFill>
              </a:defRPr>
            </a:lvl3pPr>
            <a:lvl4pPr marL="1828800" lvl="3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 b="1" i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 b="1" i="1">
                <a:solidFill>
                  <a:schemeClr val="lt1"/>
                </a:solidFill>
              </a:defRPr>
            </a:lvl5pPr>
            <a:lvl6pPr marL="2743200" lvl="5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1" i="1">
                <a:solidFill>
                  <a:schemeClr val="lt1"/>
                </a:solidFill>
              </a:defRPr>
            </a:lvl6pPr>
            <a:lvl7pPr marL="3200400" lvl="6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1" i="1">
                <a:solidFill>
                  <a:schemeClr val="lt1"/>
                </a:solidFill>
              </a:defRPr>
            </a:lvl7pPr>
            <a:lvl8pPr marL="3657600" lvl="7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1" i="1">
                <a:solidFill>
                  <a:schemeClr val="lt1"/>
                </a:solidFill>
              </a:defRPr>
            </a:lvl8pPr>
            <a:lvl9pPr marL="4114800" lvl="8" indent="-32385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1" i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2"/>
          </p:nvPr>
        </p:nvSpPr>
        <p:spPr>
          <a:xfrm>
            <a:off x="1575487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0">
                <a:solidFill>
                  <a:schemeClr val="lt1"/>
                </a:solidFill>
              </a:defRPr>
            </a:lvl1pPr>
            <a:lvl2pPr marL="914400" lvl="1" indent="-323850" algn="r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b="0">
                <a:solidFill>
                  <a:schemeClr val="lt1"/>
                </a:solidFill>
              </a:defRPr>
            </a:lvl2pPr>
            <a:lvl3pPr marL="1371600" lvl="2" indent="-323850" algn="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3pPr>
            <a:lvl4pPr marL="1828800" lvl="3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>
                <a:solidFill>
                  <a:schemeClr val="lt1"/>
                </a:solidFill>
              </a:defRPr>
            </a:lvl5pPr>
            <a:lvl6pPr marL="2743200" lvl="5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6pPr>
            <a:lvl7pPr marL="3200400" lvl="6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7pPr>
            <a:lvl8pPr marL="3657600" lvl="7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8pPr>
            <a:lvl9pPr marL="4114800" lvl="8" indent="-323850" algn="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3"/>
          </p:nvPr>
        </p:nvSpPr>
        <p:spPr>
          <a:xfrm>
            <a:off x="5656338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0">
                <a:solidFill>
                  <a:schemeClr val="lt1"/>
                </a:solidFill>
              </a:defRPr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b="0">
                <a:solidFill>
                  <a:schemeClr val="lt1"/>
                </a:solidFill>
              </a:defRPr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>
                <a:solidFill>
                  <a:schemeClr val="lt1"/>
                </a:solidFill>
              </a:defRPr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body" idx="4"/>
          </p:nvPr>
        </p:nvSpPr>
        <p:spPr>
          <a:xfrm>
            <a:off x="741632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0">
                <a:solidFill>
                  <a:schemeClr val="lt1"/>
                </a:solidFill>
              </a:defRPr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b="0">
                <a:solidFill>
                  <a:schemeClr val="lt1"/>
                </a:solidFill>
              </a:defRPr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>
                <a:solidFill>
                  <a:schemeClr val="lt1"/>
                </a:solidFill>
              </a:defRPr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5"/>
          </p:nvPr>
        </p:nvSpPr>
        <p:spPr>
          <a:xfrm>
            <a:off x="9332800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0">
                <a:solidFill>
                  <a:schemeClr val="lt1"/>
                </a:solidFill>
              </a:defRPr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b="0">
                <a:solidFill>
                  <a:schemeClr val="lt1"/>
                </a:solidFill>
              </a:defRPr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>
                <a:solidFill>
                  <a:schemeClr val="lt1"/>
                </a:solidFill>
              </a:defRPr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5"/>
          <p:cNvSpPr>
            <a:spLocks noGrp="1"/>
          </p:cNvSpPr>
          <p:nvPr>
            <p:ph type="pic" idx="6"/>
          </p:nvPr>
        </p:nvSpPr>
        <p:spPr>
          <a:xfrm>
            <a:off x="1025400" y="1028700"/>
            <a:ext cx="16237200" cy="82296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5"/>
          <p:cNvSpPr txBox="1">
            <a:spLocks noGrp="1"/>
          </p:cNvSpPr>
          <p:nvPr>
            <p:ph type="body" idx="7"/>
          </p:nvPr>
        </p:nvSpPr>
        <p:spPr>
          <a:xfrm>
            <a:off x="1112147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 b="0">
                <a:solidFill>
                  <a:schemeClr val="lt1"/>
                </a:solidFill>
              </a:defRPr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 b="0">
                <a:solidFill>
                  <a:schemeClr val="lt1"/>
                </a:solidFill>
              </a:defRPr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–"/>
              <a:defRPr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»"/>
              <a:defRPr sz="1500">
                <a:solidFill>
                  <a:schemeClr val="lt1"/>
                </a:solidFill>
              </a:defRPr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1025400" y="3304950"/>
            <a:ext cx="16237200" cy="367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400"/>
              <a:buNone/>
              <a:defRPr sz="1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1" type="twoTxTwoObj">
  <p:cSld name="TWO_OBJECTS_WITH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body" idx="1"/>
          </p:nvPr>
        </p:nvSpPr>
        <p:spPr>
          <a:xfrm>
            <a:off x="8306675" y="2082200"/>
            <a:ext cx="8818500" cy="176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2"/>
          </p:nvPr>
        </p:nvSpPr>
        <p:spPr>
          <a:xfrm>
            <a:off x="1017925" y="193925"/>
            <a:ext cx="23454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i="1"/>
            </a:lvl1pPr>
            <a:lvl2pPr marL="914400" lvl="1" indent="-323850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i="1"/>
            </a:lvl2pPr>
            <a:lvl3pPr marL="1371600" lvl="2" indent="-323850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 b="1" i="1"/>
            </a:lvl3pPr>
            <a:lvl4pPr marL="1828800" lvl="3" indent="-323850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 b="1" i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 b="1" i="1"/>
            </a:lvl5pPr>
            <a:lvl6pPr marL="2743200" lvl="5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6pPr>
            <a:lvl7pPr marL="3200400" lvl="6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7pPr>
            <a:lvl8pPr marL="3657600" lvl="7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8pPr>
            <a:lvl9pPr marL="4114800" lvl="8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body" idx="3"/>
          </p:nvPr>
        </p:nvSpPr>
        <p:spPr>
          <a:xfrm>
            <a:off x="1575487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body" idx="4"/>
          </p:nvPr>
        </p:nvSpPr>
        <p:spPr>
          <a:xfrm>
            <a:off x="5656338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body" idx="5"/>
          </p:nvPr>
        </p:nvSpPr>
        <p:spPr>
          <a:xfrm>
            <a:off x="741632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body" idx="6"/>
          </p:nvPr>
        </p:nvSpPr>
        <p:spPr>
          <a:xfrm>
            <a:off x="9332800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body" idx="7"/>
          </p:nvPr>
        </p:nvSpPr>
        <p:spPr>
          <a:xfrm>
            <a:off x="1112147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ubTitle" idx="8"/>
          </p:nvPr>
        </p:nvSpPr>
        <p:spPr>
          <a:xfrm>
            <a:off x="8176125" y="1043700"/>
            <a:ext cx="8949000" cy="70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9" name="Google Shape;59;p6"/>
          <p:cNvCxnSpPr/>
          <p:nvPr/>
        </p:nvCxnSpPr>
        <p:spPr>
          <a:xfrm>
            <a:off x="8176127" y="4370553"/>
            <a:ext cx="10111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Google Shape;60;p6"/>
          <p:cNvCxnSpPr/>
          <p:nvPr/>
        </p:nvCxnSpPr>
        <p:spPr>
          <a:xfrm>
            <a:off x="8176127" y="4753457"/>
            <a:ext cx="10111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6"/>
          <p:cNvCxnSpPr/>
          <p:nvPr/>
        </p:nvCxnSpPr>
        <p:spPr>
          <a:xfrm>
            <a:off x="8176127" y="5141125"/>
            <a:ext cx="10111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6"/>
          <p:cNvCxnSpPr/>
          <p:nvPr/>
        </p:nvCxnSpPr>
        <p:spPr>
          <a:xfrm>
            <a:off x="8176127" y="5528793"/>
            <a:ext cx="10111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" name="Google Shape;63;p6"/>
          <p:cNvCxnSpPr/>
          <p:nvPr/>
        </p:nvCxnSpPr>
        <p:spPr>
          <a:xfrm>
            <a:off x="8176127" y="5916460"/>
            <a:ext cx="10111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4" name="Google Shape;64;p6"/>
          <p:cNvSpPr txBox="1">
            <a:spLocks noGrp="1"/>
          </p:cNvSpPr>
          <p:nvPr>
            <p:ph type="body" idx="9"/>
          </p:nvPr>
        </p:nvSpPr>
        <p:spPr>
          <a:xfrm>
            <a:off x="8240224" y="4430225"/>
            <a:ext cx="24045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>
              <a:spcBef>
                <a:spcPts val="480"/>
              </a:spcBef>
              <a:spcAft>
                <a:spcPts val="0"/>
              </a:spcAft>
              <a:buSzPts val="1800"/>
              <a:buChar char="•"/>
              <a:defRPr b="1"/>
            </a:lvl3pPr>
            <a:lvl4pPr marL="1828800" lvl="3" indent="-34290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 b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 b="1"/>
            </a:lvl5pPr>
            <a:lvl6pPr marL="2743200" lvl="5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6pPr>
            <a:lvl7pPr marL="3200400" lvl="6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7pPr>
            <a:lvl8pPr marL="3657600" lvl="7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8pPr>
            <a:lvl9pPr marL="4114800" lvl="8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13"/>
          </p:nvPr>
        </p:nvSpPr>
        <p:spPr>
          <a:xfrm>
            <a:off x="10837302" y="4430225"/>
            <a:ext cx="64221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66" name="Google Shape;66;p6"/>
          <p:cNvSpPr>
            <a:spLocks noGrp="1"/>
          </p:cNvSpPr>
          <p:nvPr>
            <p:ph type="pic" idx="14"/>
          </p:nvPr>
        </p:nvSpPr>
        <p:spPr>
          <a:xfrm>
            <a:off x="1027100" y="7145950"/>
            <a:ext cx="2112300" cy="21123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6"/>
          <p:cNvSpPr>
            <a:spLocks noGrp="1"/>
          </p:cNvSpPr>
          <p:nvPr>
            <p:ph type="pic" idx="15"/>
          </p:nvPr>
        </p:nvSpPr>
        <p:spPr>
          <a:xfrm>
            <a:off x="3254150" y="7145975"/>
            <a:ext cx="2112300" cy="21123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"/>
          <p:cNvSpPr>
            <a:spLocks noGrp="1"/>
          </p:cNvSpPr>
          <p:nvPr>
            <p:ph type="pic" idx="16"/>
          </p:nvPr>
        </p:nvSpPr>
        <p:spPr>
          <a:xfrm>
            <a:off x="5479550" y="7145975"/>
            <a:ext cx="2112300" cy="21123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6"/>
          <p:cNvSpPr>
            <a:spLocks noGrp="1"/>
          </p:cNvSpPr>
          <p:nvPr>
            <p:ph type="pic" idx="17"/>
          </p:nvPr>
        </p:nvSpPr>
        <p:spPr>
          <a:xfrm>
            <a:off x="1027100" y="1028700"/>
            <a:ext cx="6566400" cy="590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6"/>
          <p:cNvSpPr txBox="1">
            <a:spLocks noGrp="1"/>
          </p:cNvSpPr>
          <p:nvPr>
            <p:ph type="body" idx="18"/>
          </p:nvPr>
        </p:nvSpPr>
        <p:spPr>
          <a:xfrm>
            <a:off x="8240224" y="4848138"/>
            <a:ext cx="24045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 b="1"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 b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 b="1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body" idx="19"/>
          </p:nvPr>
        </p:nvSpPr>
        <p:spPr>
          <a:xfrm>
            <a:off x="10837302" y="4848138"/>
            <a:ext cx="64221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body" idx="20"/>
          </p:nvPr>
        </p:nvSpPr>
        <p:spPr>
          <a:xfrm>
            <a:off x="8240224" y="5235800"/>
            <a:ext cx="24045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 b="1"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 b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 b="1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body" idx="21"/>
          </p:nvPr>
        </p:nvSpPr>
        <p:spPr>
          <a:xfrm>
            <a:off x="10837302" y="5235800"/>
            <a:ext cx="64221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body" idx="22"/>
          </p:nvPr>
        </p:nvSpPr>
        <p:spPr>
          <a:xfrm>
            <a:off x="8240224" y="5623475"/>
            <a:ext cx="24045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 b="1"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 b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 b="1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body" idx="23"/>
          </p:nvPr>
        </p:nvSpPr>
        <p:spPr>
          <a:xfrm>
            <a:off x="10837302" y="5623475"/>
            <a:ext cx="64221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2" type="titleOnly">
  <p:cSld name="TITLE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"/>
          <p:cNvSpPr txBox="1">
            <a:spLocks noGrp="1"/>
          </p:cNvSpPr>
          <p:nvPr>
            <p:ph type="body" idx="1"/>
          </p:nvPr>
        </p:nvSpPr>
        <p:spPr>
          <a:xfrm>
            <a:off x="10136124" y="7811838"/>
            <a:ext cx="24045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 b="1"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 b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 b="1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body" idx="2"/>
          </p:nvPr>
        </p:nvSpPr>
        <p:spPr>
          <a:xfrm>
            <a:off x="12733201" y="7811850"/>
            <a:ext cx="47202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body" idx="3"/>
          </p:nvPr>
        </p:nvSpPr>
        <p:spPr>
          <a:xfrm>
            <a:off x="1017925" y="193925"/>
            <a:ext cx="23454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i="1"/>
            </a:lvl1pPr>
            <a:lvl2pPr marL="914400" lvl="1" indent="-323850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i="1"/>
            </a:lvl2pPr>
            <a:lvl3pPr marL="1371600" lvl="2" indent="-323850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 b="1" i="1"/>
            </a:lvl3pPr>
            <a:lvl4pPr marL="1828800" lvl="3" indent="-323850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 b="1" i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 b="1" i="1"/>
            </a:lvl5pPr>
            <a:lvl6pPr marL="2743200" lvl="5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6pPr>
            <a:lvl7pPr marL="3200400" lvl="6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7pPr>
            <a:lvl8pPr marL="3657600" lvl="7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8pPr>
            <a:lvl9pPr marL="4114800" lvl="8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body" idx="4"/>
          </p:nvPr>
        </p:nvSpPr>
        <p:spPr>
          <a:xfrm>
            <a:off x="1575487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body" idx="5"/>
          </p:nvPr>
        </p:nvSpPr>
        <p:spPr>
          <a:xfrm>
            <a:off x="5656338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body" idx="6"/>
          </p:nvPr>
        </p:nvSpPr>
        <p:spPr>
          <a:xfrm>
            <a:off x="741632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body" idx="7"/>
          </p:nvPr>
        </p:nvSpPr>
        <p:spPr>
          <a:xfrm>
            <a:off x="9332800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body" idx="8"/>
          </p:nvPr>
        </p:nvSpPr>
        <p:spPr>
          <a:xfrm>
            <a:off x="1112147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85" name="Google Shape;85;p7"/>
          <p:cNvSpPr>
            <a:spLocks noGrp="1"/>
          </p:cNvSpPr>
          <p:nvPr>
            <p:ph type="pic" idx="9"/>
          </p:nvPr>
        </p:nvSpPr>
        <p:spPr>
          <a:xfrm>
            <a:off x="15644350" y="1020071"/>
            <a:ext cx="1614900" cy="16149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7"/>
          <p:cNvSpPr>
            <a:spLocks noGrp="1"/>
          </p:cNvSpPr>
          <p:nvPr>
            <p:ph type="pic" idx="13"/>
          </p:nvPr>
        </p:nvSpPr>
        <p:spPr>
          <a:xfrm>
            <a:off x="15644350" y="2730196"/>
            <a:ext cx="1614900" cy="16149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7"/>
          <p:cNvSpPr txBox="1">
            <a:spLocks noGrp="1"/>
          </p:cNvSpPr>
          <p:nvPr>
            <p:ph type="body" idx="14"/>
          </p:nvPr>
        </p:nvSpPr>
        <p:spPr>
          <a:xfrm>
            <a:off x="1017925" y="7679525"/>
            <a:ext cx="7769400" cy="161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88" name="Google Shape;88;p7"/>
          <p:cNvSpPr>
            <a:spLocks noGrp="1"/>
          </p:cNvSpPr>
          <p:nvPr>
            <p:ph type="pic" idx="15"/>
          </p:nvPr>
        </p:nvSpPr>
        <p:spPr>
          <a:xfrm>
            <a:off x="15644350" y="4451771"/>
            <a:ext cx="1614900" cy="16149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7"/>
          <p:cNvSpPr>
            <a:spLocks noGrp="1"/>
          </p:cNvSpPr>
          <p:nvPr>
            <p:ph type="pic" idx="16"/>
          </p:nvPr>
        </p:nvSpPr>
        <p:spPr>
          <a:xfrm>
            <a:off x="1008525" y="1028691"/>
            <a:ext cx="14344500" cy="50709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0" name="Google Shape;90;p7"/>
          <p:cNvCxnSpPr/>
          <p:nvPr/>
        </p:nvCxnSpPr>
        <p:spPr>
          <a:xfrm>
            <a:off x="10085046" y="7707630"/>
            <a:ext cx="8202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" name="Google Shape;91;p7"/>
          <p:cNvSpPr txBox="1">
            <a:spLocks noGrp="1"/>
          </p:cNvSpPr>
          <p:nvPr>
            <p:ph type="subTitle" idx="17"/>
          </p:nvPr>
        </p:nvSpPr>
        <p:spPr>
          <a:xfrm>
            <a:off x="916000" y="6792925"/>
            <a:ext cx="7871400" cy="73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92" name="Google Shape;92;p7"/>
          <p:cNvCxnSpPr/>
          <p:nvPr/>
        </p:nvCxnSpPr>
        <p:spPr>
          <a:xfrm>
            <a:off x="10085046" y="8090535"/>
            <a:ext cx="8202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7"/>
          <p:cNvCxnSpPr/>
          <p:nvPr/>
        </p:nvCxnSpPr>
        <p:spPr>
          <a:xfrm>
            <a:off x="10085046" y="8478202"/>
            <a:ext cx="8202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" name="Google Shape;94;p7"/>
          <p:cNvCxnSpPr/>
          <p:nvPr/>
        </p:nvCxnSpPr>
        <p:spPr>
          <a:xfrm>
            <a:off x="10085046" y="8865870"/>
            <a:ext cx="8202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5" name="Google Shape;95;p7"/>
          <p:cNvCxnSpPr/>
          <p:nvPr/>
        </p:nvCxnSpPr>
        <p:spPr>
          <a:xfrm>
            <a:off x="10085046" y="9253538"/>
            <a:ext cx="8202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6" name="Google Shape;96;p7"/>
          <p:cNvSpPr txBox="1">
            <a:spLocks noGrp="1"/>
          </p:cNvSpPr>
          <p:nvPr>
            <p:ph type="body" idx="18"/>
          </p:nvPr>
        </p:nvSpPr>
        <p:spPr>
          <a:xfrm>
            <a:off x="10136124" y="8185200"/>
            <a:ext cx="24045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 b="1"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 b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 b="1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9pPr>
          </a:lstStyle>
          <a:p>
            <a:endParaRPr/>
          </a:p>
        </p:txBody>
      </p:sp>
      <p:sp>
        <p:nvSpPr>
          <p:cNvPr id="97" name="Google Shape;97;p7"/>
          <p:cNvSpPr txBox="1">
            <a:spLocks noGrp="1"/>
          </p:cNvSpPr>
          <p:nvPr>
            <p:ph type="body" idx="19"/>
          </p:nvPr>
        </p:nvSpPr>
        <p:spPr>
          <a:xfrm>
            <a:off x="12733201" y="8185213"/>
            <a:ext cx="47202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98" name="Google Shape;98;p7"/>
          <p:cNvSpPr txBox="1">
            <a:spLocks noGrp="1"/>
          </p:cNvSpPr>
          <p:nvPr>
            <p:ph type="body" idx="20"/>
          </p:nvPr>
        </p:nvSpPr>
        <p:spPr>
          <a:xfrm>
            <a:off x="10136124" y="8572875"/>
            <a:ext cx="24045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 b="1"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 b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 b="1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9pPr>
          </a:lstStyle>
          <a:p>
            <a:endParaRPr/>
          </a:p>
        </p:txBody>
      </p:sp>
      <p:sp>
        <p:nvSpPr>
          <p:cNvPr id="99" name="Google Shape;99;p7"/>
          <p:cNvSpPr txBox="1">
            <a:spLocks noGrp="1"/>
          </p:cNvSpPr>
          <p:nvPr>
            <p:ph type="body" idx="21"/>
          </p:nvPr>
        </p:nvSpPr>
        <p:spPr>
          <a:xfrm>
            <a:off x="12733201" y="8572888"/>
            <a:ext cx="47202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body" idx="22"/>
          </p:nvPr>
        </p:nvSpPr>
        <p:spPr>
          <a:xfrm>
            <a:off x="10136124" y="8960550"/>
            <a:ext cx="24045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 b="1"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 b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 b="1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 b="1"/>
            </a:lvl9pPr>
          </a:lstStyle>
          <a:p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23"/>
          </p:nvPr>
        </p:nvSpPr>
        <p:spPr>
          <a:xfrm>
            <a:off x="12733201" y="8960563"/>
            <a:ext cx="4720200" cy="19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allery" type="objTx">
  <p:cSld name="OBJECT_WITH_CAPTION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/>
          <p:cNvSpPr txBox="1">
            <a:spLocks noGrp="1"/>
          </p:cNvSpPr>
          <p:nvPr>
            <p:ph type="body" idx="1"/>
          </p:nvPr>
        </p:nvSpPr>
        <p:spPr>
          <a:xfrm>
            <a:off x="1017925" y="193925"/>
            <a:ext cx="23454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i="1"/>
            </a:lvl1pPr>
            <a:lvl2pPr marL="914400" lvl="1" indent="-323850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i="1"/>
            </a:lvl2pPr>
            <a:lvl3pPr marL="1371600" lvl="2" indent="-323850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 b="1" i="1"/>
            </a:lvl3pPr>
            <a:lvl4pPr marL="1828800" lvl="3" indent="-323850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 b="1" i="1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 b="1" i="1"/>
            </a:lvl5pPr>
            <a:lvl6pPr marL="2743200" lvl="5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6pPr>
            <a:lvl7pPr marL="3200400" lvl="6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7pPr>
            <a:lvl8pPr marL="3657600" lvl="7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8pPr>
            <a:lvl9pPr marL="4114800" lvl="8" indent="-32385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 b="1" i="1"/>
            </a:lvl9pPr>
          </a:lstStyle>
          <a:p>
            <a:endParaRPr/>
          </a:p>
        </p:txBody>
      </p:sp>
      <p:sp>
        <p:nvSpPr>
          <p:cNvPr id="104" name="Google Shape;104;p8"/>
          <p:cNvSpPr txBox="1">
            <a:spLocks noGrp="1"/>
          </p:cNvSpPr>
          <p:nvPr>
            <p:ph type="body" idx="2"/>
          </p:nvPr>
        </p:nvSpPr>
        <p:spPr>
          <a:xfrm>
            <a:off x="1575487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5" name="Google Shape;105;p8"/>
          <p:cNvSpPr>
            <a:spLocks noGrp="1"/>
          </p:cNvSpPr>
          <p:nvPr>
            <p:ph type="pic" idx="3"/>
          </p:nvPr>
        </p:nvSpPr>
        <p:spPr>
          <a:xfrm>
            <a:off x="6413500" y="1028700"/>
            <a:ext cx="10850700" cy="1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8"/>
          <p:cNvSpPr>
            <a:spLocks noGrp="1"/>
          </p:cNvSpPr>
          <p:nvPr>
            <p:ph type="pic" idx="4"/>
          </p:nvPr>
        </p:nvSpPr>
        <p:spPr>
          <a:xfrm>
            <a:off x="1028714" y="2759848"/>
            <a:ext cx="3260100" cy="32727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8"/>
          <p:cNvSpPr>
            <a:spLocks noGrp="1"/>
          </p:cNvSpPr>
          <p:nvPr>
            <p:ph type="pic" idx="5"/>
          </p:nvPr>
        </p:nvSpPr>
        <p:spPr>
          <a:xfrm>
            <a:off x="4615289" y="2759848"/>
            <a:ext cx="3260100" cy="32727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8"/>
          <p:cNvSpPr>
            <a:spLocks noGrp="1"/>
          </p:cNvSpPr>
          <p:nvPr>
            <p:ph type="pic" idx="6"/>
          </p:nvPr>
        </p:nvSpPr>
        <p:spPr>
          <a:xfrm>
            <a:off x="8213628" y="2759848"/>
            <a:ext cx="3260100" cy="32727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8"/>
          <p:cNvSpPr>
            <a:spLocks noGrp="1"/>
          </p:cNvSpPr>
          <p:nvPr>
            <p:ph type="pic" idx="7"/>
          </p:nvPr>
        </p:nvSpPr>
        <p:spPr>
          <a:xfrm>
            <a:off x="11791075" y="2759848"/>
            <a:ext cx="5467500" cy="32727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8"/>
          <p:cNvSpPr>
            <a:spLocks noGrp="1"/>
          </p:cNvSpPr>
          <p:nvPr>
            <p:ph type="pic" idx="8"/>
          </p:nvPr>
        </p:nvSpPr>
        <p:spPr>
          <a:xfrm>
            <a:off x="1017925" y="6350349"/>
            <a:ext cx="5467500" cy="32727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8"/>
          <p:cNvSpPr>
            <a:spLocks noGrp="1"/>
          </p:cNvSpPr>
          <p:nvPr>
            <p:ph type="pic" idx="9"/>
          </p:nvPr>
        </p:nvSpPr>
        <p:spPr>
          <a:xfrm>
            <a:off x="6839493" y="6350349"/>
            <a:ext cx="3260100" cy="32727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8"/>
          <p:cNvSpPr>
            <a:spLocks noGrp="1"/>
          </p:cNvSpPr>
          <p:nvPr>
            <p:ph type="pic" idx="13"/>
          </p:nvPr>
        </p:nvSpPr>
        <p:spPr>
          <a:xfrm>
            <a:off x="10409202" y="6350349"/>
            <a:ext cx="3260100" cy="32727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8"/>
          <p:cNvSpPr>
            <a:spLocks noGrp="1"/>
          </p:cNvSpPr>
          <p:nvPr>
            <p:ph type="pic" idx="14"/>
          </p:nvPr>
        </p:nvSpPr>
        <p:spPr>
          <a:xfrm>
            <a:off x="13996643" y="6350349"/>
            <a:ext cx="3260100" cy="32727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8"/>
          <p:cNvSpPr txBox="1">
            <a:spLocks noGrp="1"/>
          </p:cNvSpPr>
          <p:nvPr>
            <p:ph type="body" idx="15"/>
          </p:nvPr>
        </p:nvSpPr>
        <p:spPr>
          <a:xfrm>
            <a:off x="5656338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15" name="Google Shape;115;p8"/>
          <p:cNvSpPr txBox="1">
            <a:spLocks noGrp="1"/>
          </p:cNvSpPr>
          <p:nvPr>
            <p:ph type="body" idx="16"/>
          </p:nvPr>
        </p:nvSpPr>
        <p:spPr>
          <a:xfrm>
            <a:off x="1068650" y="1835300"/>
            <a:ext cx="4996500" cy="41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4290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 b="0"/>
            </a:lvl1pPr>
            <a:lvl2pPr marL="914400" lvl="1" indent="-34290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 b="0"/>
            </a:lvl2pPr>
            <a:lvl3pPr marL="1371600" lvl="2" indent="-342900">
              <a:spcBef>
                <a:spcPts val="48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>
              <a:spcBef>
                <a:spcPts val="400"/>
              </a:spcBef>
              <a:spcAft>
                <a:spcPts val="0"/>
              </a:spcAft>
              <a:buSzPts val="1800"/>
              <a:buFont typeface="Inter"/>
              <a:buChar char="–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4290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16" name="Google Shape;116;p8"/>
          <p:cNvSpPr txBox="1">
            <a:spLocks noGrp="1"/>
          </p:cNvSpPr>
          <p:nvPr>
            <p:ph type="body" idx="17"/>
          </p:nvPr>
        </p:nvSpPr>
        <p:spPr>
          <a:xfrm>
            <a:off x="741632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17" name="Google Shape;117;p8"/>
          <p:cNvSpPr txBox="1">
            <a:spLocks noGrp="1"/>
          </p:cNvSpPr>
          <p:nvPr>
            <p:ph type="body" idx="18"/>
          </p:nvPr>
        </p:nvSpPr>
        <p:spPr>
          <a:xfrm>
            <a:off x="9332800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body" idx="19"/>
          </p:nvPr>
        </p:nvSpPr>
        <p:spPr>
          <a:xfrm>
            <a:off x="11121475" y="193925"/>
            <a:ext cx="1504500" cy="2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640"/>
              </a:spcBef>
              <a:spcAft>
                <a:spcPts val="0"/>
              </a:spcAft>
              <a:buSzPts val="1500"/>
              <a:buChar char="•"/>
              <a:defRPr sz="1500" b="0"/>
            </a:lvl1pPr>
            <a:lvl2pPr marL="914400" lvl="1" indent="-323850" algn="ctr" rtl="0">
              <a:spcBef>
                <a:spcPts val="560"/>
              </a:spcBef>
              <a:spcAft>
                <a:spcPts val="0"/>
              </a:spcAft>
              <a:buSzPts val="1500"/>
              <a:buChar char="–"/>
              <a:defRPr sz="1500" b="0"/>
            </a:lvl2pPr>
            <a:lvl3pPr marL="1371600" lvl="2" indent="-323850" algn="ctr" rtl="0">
              <a:spcBef>
                <a:spcPts val="480"/>
              </a:spcBef>
              <a:spcAft>
                <a:spcPts val="0"/>
              </a:spcAft>
              <a:buSzPts val="1500"/>
              <a:buChar char="•"/>
              <a:defRPr sz="1500"/>
            </a:lvl3pPr>
            <a:lvl4pPr marL="1828800" lvl="3" indent="-323850" algn="ctr" rtl="0">
              <a:spcBef>
                <a:spcPts val="400"/>
              </a:spcBef>
              <a:spcAft>
                <a:spcPts val="0"/>
              </a:spcAft>
              <a:buSzPts val="1500"/>
              <a:buFont typeface="Inter"/>
              <a:buChar char="–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marL="2286000" lvl="4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»"/>
              <a:defRPr sz="1500"/>
            </a:lvl5pPr>
            <a:lvl6pPr marL="2743200" lvl="5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6pPr>
            <a:lvl7pPr marL="3200400" lvl="6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7pPr>
            <a:lvl8pPr marL="3657600" lvl="7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8pPr>
            <a:lvl9pPr marL="4114800" lvl="8" indent="-323850" algn="ctr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19" name="Google Shape;119;p8"/>
          <p:cNvSpPr txBox="1">
            <a:spLocks noGrp="1"/>
          </p:cNvSpPr>
          <p:nvPr>
            <p:ph type="subTitle" idx="20"/>
          </p:nvPr>
        </p:nvSpPr>
        <p:spPr>
          <a:xfrm>
            <a:off x="1028700" y="1096200"/>
            <a:ext cx="4996500" cy="603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6BFD0-C1AC-09A4-44E2-51E2079C5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FD94C-49F9-5A25-8DA9-09FA00601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BBC91-7665-54D1-59DD-1F5EF11FC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14/03/2024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FAB40-4C64-D2CC-CE75-CCD64FDB6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A8329-60E2-8F8A-02B1-3B7D9F38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7901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Inter"/>
              <a:buNone/>
              <a:defRPr sz="7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33925" y="30726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5334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nter"/>
              <a:buChar char="•"/>
              <a:defRPr sz="48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Char char="–"/>
              <a:defRPr sz="28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•"/>
              <a:defRPr sz="18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»"/>
              <a:defRPr sz="20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sz="20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sz="20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sz="20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sz="20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1030381"/>
            <a:ext cx="16230600" cy="8226238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1"/>
          <p:cNvSpPr txBox="1"/>
          <p:nvPr/>
        </p:nvSpPr>
        <p:spPr>
          <a:xfrm>
            <a:off x="1028700" y="2594824"/>
            <a:ext cx="16230600" cy="443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400" b="1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Automat do </a:t>
            </a:r>
            <a:r>
              <a:rPr lang="en-US" sz="14400" b="1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herbaty</a:t>
            </a:r>
            <a:endParaRPr lang="en-US" dirty="0"/>
          </a:p>
        </p:txBody>
      </p:sp>
      <p:sp>
        <p:nvSpPr>
          <p:cNvPr id="163" name="Google Shape;163;p11"/>
          <p:cNvSpPr txBox="1"/>
          <p:nvPr/>
        </p:nvSpPr>
        <p:spPr>
          <a:xfrm>
            <a:off x="1028699" y="217025"/>
            <a:ext cx="4019161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599" b="1" i="1" strike="noStrike" cap="none" dirty="0">
                <a:solidFill>
                  <a:schemeClr val="lt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Projekt przejściowy – Łukasz Weber</a:t>
            </a:r>
            <a:endParaRPr i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"/>
          <p:cNvSpPr txBox="1"/>
          <p:nvPr/>
        </p:nvSpPr>
        <p:spPr>
          <a:xfrm>
            <a:off x="8176126" y="1236929"/>
            <a:ext cx="908317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800" b="1" i="0" u="none" strike="noStrike" cap="none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Jak zaparzyć herbate?</a:t>
            </a:r>
            <a:endParaRPr dirty="0"/>
          </a:p>
        </p:txBody>
      </p:sp>
      <p:sp>
        <p:nvSpPr>
          <p:cNvPr id="177" name="Google Shape;177;p12"/>
          <p:cNvSpPr txBox="1"/>
          <p:nvPr/>
        </p:nvSpPr>
        <p:spPr>
          <a:xfrm>
            <a:off x="1028700" y="217025"/>
            <a:ext cx="3935186" cy="246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Projekt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przejściowy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– Łukasz Weber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05DC45-E34B-2ECF-8158-DB9D40F40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7225" y="2282345"/>
            <a:ext cx="5085611" cy="48365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D9A2E0-60CF-925A-1638-E260E3ACEF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12" y="2394117"/>
            <a:ext cx="7190459" cy="7858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3466B4-BF5F-2E6E-FD31-F5DF34EBD8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22514" y="1975593"/>
            <a:ext cx="3523984" cy="7868816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8" name="Google Shape;188;p13"/>
          <p:cNvCxnSpPr/>
          <p:nvPr/>
        </p:nvCxnSpPr>
        <p:spPr>
          <a:xfrm>
            <a:off x="9143999" y="4347384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9" name="Google Shape;189;p13"/>
          <p:cNvCxnSpPr/>
          <p:nvPr/>
        </p:nvCxnSpPr>
        <p:spPr>
          <a:xfrm>
            <a:off x="9143999" y="6713667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2" name="Google Shape;192;p13"/>
          <p:cNvSpPr txBox="1"/>
          <p:nvPr/>
        </p:nvSpPr>
        <p:spPr>
          <a:xfrm>
            <a:off x="1028700" y="1114425"/>
            <a:ext cx="7147427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800" b="1" i="0" u="none" strike="noStrike" cap="none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Założenia projektu</a:t>
            </a:r>
            <a:endParaRPr dirty="0"/>
          </a:p>
        </p:txBody>
      </p:sp>
      <p:grpSp>
        <p:nvGrpSpPr>
          <p:cNvPr id="193" name="Google Shape;193;p13"/>
          <p:cNvGrpSpPr/>
          <p:nvPr/>
        </p:nvGrpSpPr>
        <p:grpSpPr>
          <a:xfrm>
            <a:off x="9143999" y="1731645"/>
            <a:ext cx="8115301" cy="2379047"/>
            <a:chOff x="-1" y="-38100"/>
            <a:chExt cx="10820401" cy="3172063"/>
          </a:xfrm>
        </p:grpSpPr>
        <p:sp>
          <p:nvSpPr>
            <p:cNvPr id="194" name="Google Shape;194;p13"/>
            <p:cNvSpPr txBox="1"/>
            <p:nvPr/>
          </p:nvSpPr>
          <p:spPr>
            <a:xfrm>
              <a:off x="-1" y="-38100"/>
              <a:ext cx="9293289" cy="74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3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l-PL" sz="2799" b="1" i="0" u="none" strike="noStrike" cap="none" dirty="0">
                  <a:solidFill>
                    <a:srgbClr val="000000"/>
                  </a:solidFill>
                  <a:latin typeface="Inter"/>
                  <a:ea typeface="Inter"/>
                  <a:cs typeface="Inter"/>
                  <a:sym typeface="Inter"/>
                </a:rPr>
                <a:t>Procesy wykonywane automatycznie</a:t>
              </a:r>
              <a:endParaRPr dirty="0"/>
            </a:p>
          </p:txBody>
        </p:sp>
        <p:sp>
          <p:nvSpPr>
            <p:cNvPr id="195" name="Google Shape;195;p13"/>
            <p:cNvSpPr txBox="1"/>
            <p:nvPr/>
          </p:nvSpPr>
          <p:spPr>
            <a:xfrm>
              <a:off x="0" y="548640"/>
              <a:ext cx="10820400" cy="2585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l-PL" sz="1800" dirty="0">
                  <a:latin typeface="Inter"/>
                  <a:ea typeface="Inter"/>
                  <a:sym typeface="Inter"/>
                </a:rPr>
                <a:t>Pobranie i zagotowanie wody z rezerwuaru</a:t>
              </a:r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l-PL" sz="1800" dirty="0">
                  <a:latin typeface="Inter"/>
                  <a:ea typeface="Inter"/>
                  <a:sym typeface="Inter"/>
                </a:rPr>
                <a:t>Pobranie odpowiedniego rodzaju i ilości suszu</a:t>
              </a:r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l-PL" sz="1800" dirty="0">
                  <a:latin typeface="Inter"/>
                  <a:ea typeface="Inter"/>
                  <a:sym typeface="Inter"/>
                </a:rPr>
                <a:t>Zalanie suszu wodą o odpowiedniej temperaturze</a:t>
              </a:r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l-PL" sz="1800" dirty="0">
                  <a:latin typeface="Inter"/>
                  <a:ea typeface="Inter"/>
                  <a:sym typeface="Inter"/>
                </a:rPr>
                <a:t>Odsączenie herbaty i usunięcie zużytego suszu</a:t>
              </a:r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l-PL" sz="1800" dirty="0">
                  <a:latin typeface="Inter"/>
                  <a:ea typeface="Inter"/>
                  <a:sym typeface="Inter"/>
                </a:rPr>
                <a:t>Przelanie gotowej herbaty do kubka</a:t>
              </a:r>
              <a:endParaRPr dirty="0"/>
            </a:p>
          </p:txBody>
        </p:sp>
      </p:grpSp>
      <p:grpSp>
        <p:nvGrpSpPr>
          <p:cNvPr id="196" name="Google Shape;196;p13"/>
          <p:cNvGrpSpPr/>
          <p:nvPr/>
        </p:nvGrpSpPr>
        <p:grpSpPr>
          <a:xfrm>
            <a:off x="9143999" y="5292246"/>
            <a:ext cx="8115300" cy="1215652"/>
            <a:chOff x="0" y="-38100"/>
            <a:chExt cx="10820400" cy="1620869"/>
          </a:xfrm>
        </p:grpSpPr>
        <p:sp>
          <p:nvSpPr>
            <p:cNvPr id="197" name="Google Shape;197;p13"/>
            <p:cNvSpPr txBox="1"/>
            <p:nvPr/>
          </p:nvSpPr>
          <p:spPr>
            <a:xfrm>
              <a:off x="0" y="-38100"/>
              <a:ext cx="8310465" cy="74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3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l-PL" sz="2799" b="1" i="0" u="none" strike="noStrike" cap="none" dirty="0">
                  <a:solidFill>
                    <a:srgbClr val="000000"/>
                  </a:solidFill>
                  <a:latin typeface="Inter"/>
                  <a:ea typeface="Inter"/>
                  <a:cs typeface="Inter"/>
                  <a:sym typeface="Inter"/>
                </a:rPr>
                <a:t>Procesy wykonywane manualnie</a:t>
              </a:r>
              <a:endParaRPr dirty="0"/>
            </a:p>
          </p:txBody>
        </p:sp>
        <p:sp>
          <p:nvSpPr>
            <p:cNvPr id="198" name="Google Shape;198;p13"/>
            <p:cNvSpPr txBox="1"/>
            <p:nvPr/>
          </p:nvSpPr>
          <p:spPr>
            <a:xfrm>
              <a:off x="0" y="548640"/>
              <a:ext cx="10820400" cy="1034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l-PL" sz="1800" dirty="0">
                  <a:latin typeface="Inter" panose="020B0604020202020204" charset="0"/>
                  <a:ea typeface="Inter" panose="020B0604020202020204" charset="0"/>
                </a:rPr>
                <a:t>Uzupełnienie wody w rezerwuarze</a:t>
              </a:r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l-PL" sz="1800" dirty="0">
                  <a:latin typeface="Inter" panose="020B0604020202020204" charset="0"/>
                  <a:ea typeface="Inter" panose="020B0604020202020204" charset="0"/>
                </a:rPr>
                <a:t>Uzupełnienie suszu w magazynku</a:t>
              </a:r>
              <a:endParaRPr sz="1800" dirty="0">
                <a:latin typeface="Inter" panose="020B0604020202020204" charset="0"/>
                <a:ea typeface="Inter" panose="020B0604020202020204" charset="0"/>
              </a:endParaRPr>
            </a:p>
          </p:txBody>
        </p:sp>
      </p:grpSp>
      <p:sp>
        <p:nvSpPr>
          <p:cNvPr id="205" name="Google Shape;205;p13"/>
          <p:cNvSpPr txBox="1"/>
          <p:nvPr/>
        </p:nvSpPr>
        <p:spPr>
          <a:xfrm>
            <a:off x="1028700" y="217025"/>
            <a:ext cx="4037822" cy="246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Projekt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przejściowy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– Łukasz Weber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A9E967-25FF-9B47-F9DD-313D68A63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" y="2035509"/>
            <a:ext cx="7574124" cy="74586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3"/>
          <p:cNvSpPr txBox="1"/>
          <p:nvPr/>
        </p:nvSpPr>
        <p:spPr>
          <a:xfrm>
            <a:off x="1028700" y="1114425"/>
            <a:ext cx="7147427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800" b="1" i="0" u="none" strike="noStrike" cap="none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Standardowa Budowa</a:t>
            </a:r>
            <a:endParaRPr dirty="0"/>
          </a:p>
        </p:txBody>
      </p:sp>
      <p:sp>
        <p:nvSpPr>
          <p:cNvPr id="205" name="Google Shape;205;p13"/>
          <p:cNvSpPr txBox="1"/>
          <p:nvPr/>
        </p:nvSpPr>
        <p:spPr>
          <a:xfrm>
            <a:off x="1028700" y="217025"/>
            <a:ext cx="4037822" cy="246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Projekt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przejściowy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– Łukasz Weber</a:t>
            </a:r>
          </a:p>
        </p:txBody>
      </p:sp>
      <p:pic>
        <p:nvPicPr>
          <p:cNvPr id="2" name="Content Placeholder 9">
            <a:extLst>
              <a:ext uri="{FF2B5EF4-FFF2-40B4-BE49-F238E27FC236}">
                <a16:creationId xmlns:a16="http://schemas.microsoft.com/office/drawing/2014/main" id="{BFC49D17-BAD3-B20B-45A7-A01E568EF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99" y="2816040"/>
            <a:ext cx="6952218" cy="62264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2A89FFA-DF2E-519D-1BA2-1D3EAEA8EC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33860" y="2816040"/>
            <a:ext cx="7402365" cy="622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7058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3"/>
          <p:cNvSpPr txBox="1"/>
          <p:nvPr/>
        </p:nvSpPr>
        <p:spPr>
          <a:xfrm>
            <a:off x="1028700" y="1095763"/>
            <a:ext cx="7147427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800" b="1" i="0" u="none" strike="noStrike" cap="none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Przegląd rynku</a:t>
            </a:r>
            <a:endParaRPr dirty="0"/>
          </a:p>
        </p:txBody>
      </p:sp>
      <p:sp>
        <p:nvSpPr>
          <p:cNvPr id="205" name="Google Shape;205;p13"/>
          <p:cNvSpPr txBox="1"/>
          <p:nvPr/>
        </p:nvSpPr>
        <p:spPr>
          <a:xfrm>
            <a:off x="1028700" y="217025"/>
            <a:ext cx="4037822" cy="246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Projekt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przejściowy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– Łukasz Weber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DDA372-E45A-8A83-9B79-7067DE7C0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" y="2146040"/>
            <a:ext cx="8302242" cy="6703821"/>
          </a:xfrm>
          <a:prstGeom prst="rect">
            <a:avLst/>
          </a:prstGeom>
        </p:spPr>
      </p:pic>
      <p:grpSp>
        <p:nvGrpSpPr>
          <p:cNvPr id="7" name="Google Shape;196;p13">
            <a:extLst>
              <a:ext uri="{FF2B5EF4-FFF2-40B4-BE49-F238E27FC236}">
                <a16:creationId xmlns:a16="http://schemas.microsoft.com/office/drawing/2014/main" id="{C0A441D2-5977-56EF-B6D6-2554BCC7B90C}"/>
              </a:ext>
            </a:extLst>
          </p:cNvPr>
          <p:cNvGrpSpPr/>
          <p:nvPr/>
        </p:nvGrpSpPr>
        <p:grpSpPr>
          <a:xfrm>
            <a:off x="9899778" y="2146040"/>
            <a:ext cx="7063275" cy="2379047"/>
            <a:chOff x="0" y="-38100"/>
            <a:chExt cx="10820400" cy="3172062"/>
          </a:xfrm>
        </p:grpSpPr>
        <p:sp>
          <p:nvSpPr>
            <p:cNvPr id="8" name="Google Shape;197;p13">
              <a:extLst>
                <a:ext uri="{FF2B5EF4-FFF2-40B4-BE49-F238E27FC236}">
                  <a16:creationId xmlns:a16="http://schemas.microsoft.com/office/drawing/2014/main" id="{9A4261A2-CB00-73C1-C71C-3BBC64FBCAA5}"/>
                </a:ext>
              </a:extLst>
            </p:cNvPr>
            <p:cNvSpPr txBox="1"/>
            <p:nvPr/>
          </p:nvSpPr>
          <p:spPr>
            <a:xfrm>
              <a:off x="0" y="-38100"/>
              <a:ext cx="8310465" cy="74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3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l-PL" sz="2799" b="1" dirty="0">
                  <a:latin typeface="Inter"/>
                  <a:ea typeface="Inter"/>
                  <a:cs typeface="Inter"/>
                  <a:sym typeface="Inter"/>
                </a:rPr>
                <a:t>Automat</a:t>
              </a:r>
              <a:r>
                <a:rPr lang="pl-PL" sz="2799" b="1" i="0" u="none" strike="noStrike" cap="none" dirty="0">
                  <a:solidFill>
                    <a:srgbClr val="000000"/>
                  </a:solidFill>
                  <a:latin typeface="Inter"/>
                  <a:ea typeface="Inter"/>
                  <a:cs typeface="Inter"/>
                  <a:sym typeface="Inter"/>
                </a:rPr>
                <a:t> w wersji studenckiej</a:t>
              </a:r>
              <a:endParaRPr lang="pl-PL" sz="2800" dirty="0"/>
            </a:p>
          </p:txBody>
        </p:sp>
        <p:sp>
          <p:nvSpPr>
            <p:cNvPr id="9" name="Google Shape;198;p13">
              <a:extLst>
                <a:ext uri="{FF2B5EF4-FFF2-40B4-BE49-F238E27FC236}">
                  <a16:creationId xmlns:a16="http://schemas.microsoft.com/office/drawing/2014/main" id="{03C4449C-19C9-9590-6F06-06CFE0336E6C}"/>
                </a:ext>
              </a:extLst>
            </p:cNvPr>
            <p:cNvSpPr txBox="1"/>
            <p:nvPr/>
          </p:nvSpPr>
          <p:spPr>
            <a:xfrm>
              <a:off x="0" y="548640"/>
              <a:ext cx="10820400" cy="25853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l-PL" sz="1800" dirty="0">
                  <a:latin typeface="Inter" panose="020B0604020202020204" charset="0"/>
                  <a:ea typeface="Inter" panose="020B0604020202020204" charset="0"/>
                </a:rPr>
                <a:t>Torebka herbaty mocowana na ramieniu sterowanym w jednej osi przez serwo</a:t>
              </a:r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l-PL" sz="1800" dirty="0">
                  <a:latin typeface="Inter" panose="020B0604020202020204" charset="0"/>
                  <a:ea typeface="Inter" panose="020B0604020202020204" charset="0"/>
                </a:rPr>
                <a:t>Automatyczny jest tylko proces parzenia</a:t>
              </a:r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l-PL" sz="1800" dirty="0">
                  <a:latin typeface="Inter" panose="020B0604020202020204" charset="0"/>
                  <a:ea typeface="Inter" panose="020B0604020202020204" charset="0"/>
                </a:rPr>
                <a:t>Wymagane ręczne przygotowanie kubka z gorącą wodą</a:t>
              </a:r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l-PL" sz="1800" dirty="0">
                  <a:latin typeface="Inter" panose="020B0604020202020204" charset="0"/>
                  <a:ea typeface="Inter" panose="020B0604020202020204" charset="0"/>
                </a:rPr>
                <a:t>Bardzo prosta konstrukcja</a:t>
              </a:r>
              <a:endParaRPr sz="1800" dirty="0">
                <a:latin typeface="Inter" panose="020B0604020202020204" charset="0"/>
                <a:ea typeface="Inter" panose="020B06040202020202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20936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96812-49F7-217C-C5F9-1E42E4F73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1" y="1228147"/>
            <a:ext cx="8229600" cy="1143000"/>
          </a:xfrm>
        </p:spPr>
        <p:txBody>
          <a:bodyPr/>
          <a:lstStyle/>
          <a:p>
            <a:r>
              <a:rPr lang="en-GB" sz="4800" dirty="0"/>
              <a:t>the Tea Maker™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320C30-926B-FEFE-2D0B-DF9803D1B0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1" y="2729588"/>
            <a:ext cx="6000635" cy="652700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6B240-BEFE-C734-863F-7840FA169172}"/>
              </a:ext>
            </a:extLst>
          </p:cNvPr>
          <p:cNvSpPr txBox="1"/>
          <p:nvPr/>
        </p:nvSpPr>
        <p:spPr>
          <a:xfrm>
            <a:off x="7636715" y="2729590"/>
            <a:ext cx="971266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8625" indent="-428625">
              <a:buFont typeface="Arial" panose="020B0604020202020204" pitchFamily="34" charset="0"/>
              <a:buChar char="•"/>
            </a:pPr>
            <a:r>
              <a:rPr lang="pl-PL" sz="2100" dirty="0"/>
              <a:t>Susz w pojemniku, który porusza się liniowo w pionie.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pl-PL" sz="2100" dirty="0"/>
              <a:t>Wymagane ręczne wsypanie i wysypanie suszu, oraz nalewanie gotowej herbaty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8294D4-4FDB-C03C-2179-E84C6A8BE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715" y="4149860"/>
            <a:ext cx="6289587" cy="5106735"/>
          </a:xfrm>
          <a:prstGeom prst="rect">
            <a:avLst/>
          </a:prstGeom>
        </p:spPr>
      </p:pic>
      <p:sp>
        <p:nvSpPr>
          <p:cNvPr id="3" name="Google Shape;205;p13">
            <a:extLst>
              <a:ext uri="{FF2B5EF4-FFF2-40B4-BE49-F238E27FC236}">
                <a16:creationId xmlns:a16="http://schemas.microsoft.com/office/drawing/2014/main" id="{A44B7D29-D179-74B9-794D-322F1443067E}"/>
              </a:ext>
            </a:extLst>
          </p:cNvPr>
          <p:cNvSpPr txBox="1"/>
          <p:nvPr/>
        </p:nvSpPr>
        <p:spPr>
          <a:xfrm>
            <a:off x="1257301" y="245017"/>
            <a:ext cx="4037822" cy="246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Projekt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przejściowy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– Łukasz Weber</a:t>
            </a:r>
          </a:p>
        </p:txBody>
      </p:sp>
    </p:spTree>
    <p:extLst>
      <p:ext uri="{BB962C8B-B14F-4D97-AF65-F5344CB8AC3E}">
        <p14:creationId xmlns:p14="http://schemas.microsoft.com/office/powerpoint/2010/main" val="2942725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6CA30-62D6-1C80-907F-33747F792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77" y="1245022"/>
            <a:ext cx="18670555" cy="1143000"/>
          </a:xfrm>
        </p:spPr>
        <p:txBody>
          <a:bodyPr/>
          <a:lstStyle/>
          <a:p>
            <a:r>
              <a:rPr lang="en-GB" sz="4800" dirty="0"/>
              <a:t>BRU Tea Maker</a:t>
            </a:r>
            <a:r>
              <a:rPr lang="pl-PL" sz="4800" dirty="0"/>
              <a:t> &amp; </a:t>
            </a:r>
            <a:r>
              <a:rPr lang="en-GB" sz="4800" dirty="0"/>
              <a:t>Senya SYBF-CM013N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4F3522-EFD8-4519-907D-9C5D974C1C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4395" y="2844626"/>
            <a:ext cx="9829245" cy="652700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2C390C-A13F-2736-17B6-89D7F0ACEBC0}"/>
              </a:ext>
            </a:extLst>
          </p:cNvPr>
          <p:cNvSpPr txBox="1"/>
          <p:nvPr/>
        </p:nvSpPr>
        <p:spPr>
          <a:xfrm>
            <a:off x="11167480" y="2643889"/>
            <a:ext cx="52651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8625" indent="-428625">
              <a:buFont typeface="Arial" panose="020B0604020202020204" pitchFamily="34" charset="0"/>
              <a:buChar char="•"/>
            </a:pPr>
            <a:r>
              <a:rPr lang="pl-PL" sz="2100" dirty="0"/>
              <a:t>Automatyczne pobieranie wody z rezerwuaru.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pl-PL" sz="2100" dirty="0"/>
              <a:t>Wymagane ręczne wsypanie suszu przed uruchomieniem.</a:t>
            </a:r>
            <a:endParaRPr lang="en-GB" sz="2100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50A2F952-C917-2B9D-4A0B-34FF60564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4973" y="4752976"/>
            <a:ext cx="7172325" cy="4986338"/>
          </a:xfrm>
          <a:prstGeom prst="rect">
            <a:avLst/>
          </a:prstGeom>
        </p:spPr>
      </p:pic>
      <p:sp>
        <p:nvSpPr>
          <p:cNvPr id="3" name="Google Shape;205;p13">
            <a:extLst>
              <a:ext uri="{FF2B5EF4-FFF2-40B4-BE49-F238E27FC236}">
                <a16:creationId xmlns:a16="http://schemas.microsoft.com/office/drawing/2014/main" id="{B4CB7993-6DDC-FE80-3F74-B456C5DD3EB9}"/>
              </a:ext>
            </a:extLst>
          </p:cNvPr>
          <p:cNvSpPr txBox="1"/>
          <p:nvPr/>
        </p:nvSpPr>
        <p:spPr>
          <a:xfrm>
            <a:off x="1257301" y="245017"/>
            <a:ext cx="4037822" cy="246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Projekt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przejściowy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– Łukasz Weber</a:t>
            </a:r>
          </a:p>
        </p:txBody>
      </p:sp>
    </p:spTree>
    <p:extLst>
      <p:ext uri="{BB962C8B-B14F-4D97-AF65-F5344CB8AC3E}">
        <p14:creationId xmlns:p14="http://schemas.microsoft.com/office/powerpoint/2010/main" val="1693317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6CA30-62D6-1C80-907F-33747F792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787" y="1500889"/>
            <a:ext cx="18670555" cy="1143000"/>
          </a:xfrm>
        </p:spPr>
        <p:txBody>
          <a:bodyPr/>
          <a:lstStyle/>
          <a:p>
            <a:r>
              <a:rPr lang="en-GB" sz="4800" dirty="0"/>
              <a:t>BARISIEUR Designer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2C390C-A13F-2736-17B6-89D7F0ACEBC0}"/>
              </a:ext>
            </a:extLst>
          </p:cNvPr>
          <p:cNvSpPr txBox="1"/>
          <p:nvPr/>
        </p:nvSpPr>
        <p:spPr>
          <a:xfrm>
            <a:off x="8750851" y="2961170"/>
            <a:ext cx="6823189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8625" indent="-428625">
              <a:buFont typeface="Arial" panose="020B0604020202020204" pitchFamily="34" charset="0"/>
              <a:buChar char="•"/>
            </a:pPr>
            <a:r>
              <a:rPr lang="pl-PL" sz="2100" dirty="0"/>
              <a:t>Susz podawany przez „głowice prysznicową”, która zapewnia równomierne zanurzenie liści herbaty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pl-PL" sz="2100" dirty="0"/>
              <a:t>Mały rezerwuar na wodę (wystarcza na jedne parzenie)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pl-PL" sz="2100" dirty="0"/>
              <a:t>Komory na mleko, herbate oraz kawe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pl-PL" sz="2100" dirty="0"/>
              <a:t>Skomplikowana konstrukcja</a:t>
            </a:r>
          </a:p>
          <a:p>
            <a:endParaRPr lang="en-GB" sz="2100" dirty="0"/>
          </a:p>
        </p:txBody>
      </p:sp>
      <p:sp>
        <p:nvSpPr>
          <p:cNvPr id="3" name="Google Shape;205;p13">
            <a:extLst>
              <a:ext uri="{FF2B5EF4-FFF2-40B4-BE49-F238E27FC236}">
                <a16:creationId xmlns:a16="http://schemas.microsoft.com/office/drawing/2014/main" id="{B4CB7993-6DDC-FE80-3F74-B456C5DD3EB9}"/>
              </a:ext>
            </a:extLst>
          </p:cNvPr>
          <p:cNvSpPr txBox="1"/>
          <p:nvPr/>
        </p:nvSpPr>
        <p:spPr>
          <a:xfrm>
            <a:off x="1257301" y="245017"/>
            <a:ext cx="4037822" cy="246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Projekt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przejściowy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– Łukasz Weber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407F25-528D-1849-E1D8-2325083DA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847" y="2920885"/>
            <a:ext cx="6823190" cy="673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19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6CA30-62D6-1C80-907F-33747F792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918" y="700789"/>
            <a:ext cx="18670555" cy="1143000"/>
          </a:xfrm>
        </p:spPr>
        <p:txBody>
          <a:bodyPr/>
          <a:lstStyle/>
          <a:p>
            <a:r>
              <a:rPr lang="pl-PL" sz="4800" dirty="0"/>
              <a:t>Koncepcja rozwiązania</a:t>
            </a:r>
            <a:endParaRPr lang="en-GB" sz="4800" dirty="0"/>
          </a:p>
        </p:txBody>
      </p:sp>
      <p:sp>
        <p:nvSpPr>
          <p:cNvPr id="3" name="Google Shape;205;p13">
            <a:extLst>
              <a:ext uri="{FF2B5EF4-FFF2-40B4-BE49-F238E27FC236}">
                <a16:creationId xmlns:a16="http://schemas.microsoft.com/office/drawing/2014/main" id="{B4CB7993-6DDC-FE80-3F74-B456C5DD3EB9}"/>
              </a:ext>
            </a:extLst>
          </p:cNvPr>
          <p:cNvSpPr txBox="1"/>
          <p:nvPr/>
        </p:nvSpPr>
        <p:spPr>
          <a:xfrm>
            <a:off x="1257301" y="245017"/>
            <a:ext cx="4037822" cy="246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Projekt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99" b="1" i="1" strike="noStrike" cap="none" dirty="0" err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przejściowy</a:t>
            </a:r>
            <a:r>
              <a:rPr lang="en-US" sz="1599" b="1" i="1" strike="noStrike" cap="none" dirty="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</a:rPr>
              <a:t> – Łukasz Weber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BE928A-B10C-E3CA-34DE-13444626D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924" y="1493465"/>
            <a:ext cx="11291033" cy="809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84216"/>
      </p:ext>
    </p:extLst>
  </p:cSld>
  <p:clrMapOvr>
    <a:masterClrMapping/>
  </p:clrMapOvr>
</p:sld>
</file>

<file path=ppt/theme/theme1.xml><?xml version="1.0" encoding="utf-8"?>
<a:theme xmlns:a="http://schemas.openxmlformats.org/drawingml/2006/main" name="Engineering Project Proposal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212</Words>
  <Application>Microsoft Office PowerPoint</Application>
  <PresentationFormat>Custom</PresentationFormat>
  <Paragraphs>40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Inter</vt:lpstr>
      <vt:lpstr>Arial</vt:lpstr>
      <vt:lpstr>Inter SemiBold</vt:lpstr>
      <vt:lpstr>Calibri</vt:lpstr>
      <vt:lpstr>Engineering Project Proposal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Tea Maker™</vt:lpstr>
      <vt:lpstr>BRU Tea Maker &amp; Senya SYBF-CM013N</vt:lpstr>
      <vt:lpstr>BARISIEUR Designer</vt:lpstr>
      <vt:lpstr>Koncepcja rozwiązania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Weber, Lukasz</dc:creator>
  <cp:lastModifiedBy>MRPC</cp:lastModifiedBy>
  <cp:revision>3</cp:revision>
  <dcterms:modified xsi:type="dcterms:W3CDTF">2024-03-14T10:38:15Z</dcterms:modified>
</cp:coreProperties>
</file>